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3385</Words>
  <Application>Microsoft Office PowerPoint</Application>
  <PresentationFormat>全屏显示(4:3)</PresentationFormat>
  <Paragraphs>370</Paragraphs>
  <Slides>41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cui</cp:lastModifiedBy>
  <cp:revision>13</cp:revision>
  <dcterms:created xsi:type="dcterms:W3CDTF">2018-12-18T02:41:35Z</dcterms:created>
  <dcterms:modified xsi:type="dcterms:W3CDTF">2018-12-19T13:23:22Z</dcterms:modified>
</cp:coreProperties>
</file>